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6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B108-5D47-4BA9-B0AC-C83A48500FD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C8760-1F49-4D47-914B-C05F56B5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" y="15240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Evaluation Planning Tool</a:t>
            </a:r>
            <a:br>
              <a:rPr lang="en-US" dirty="0"/>
            </a:br>
            <a:r>
              <a:rPr lang="en-US" sz="2200" dirty="0"/>
              <a:t>Stacie </a:t>
            </a:r>
            <a:r>
              <a:rPr lang="en-US" sz="2200" dirty="0" err="1"/>
              <a:t>Toal</a:t>
            </a:r>
            <a:r>
              <a:rPr lang="en-US" sz="2200" dirty="0"/>
              <a:t>, 2015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9746"/>
              </p:ext>
            </p:extLst>
          </p:nvPr>
        </p:nvGraphicFramePr>
        <p:xfrm>
          <a:off x="76199" y="1575787"/>
          <a:ext cx="9067800" cy="46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55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 Component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Evaluation 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Info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467">
                <a:tc>
                  <a:txBody>
                    <a:bodyPr/>
                    <a:lstStyle/>
                    <a:p>
                      <a:r>
                        <a:rPr lang="en-US" sz="1600" i="1" dirty="0"/>
                        <a:t>What aspect of the program are you targeting?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What specifically do you want to know about this aspect?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What</a:t>
                      </a:r>
                      <a:r>
                        <a:rPr lang="en-US" sz="1600" i="1" baseline="0" dirty="0"/>
                        <a:t> measure might you use?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Where</a:t>
                      </a:r>
                      <a:r>
                        <a:rPr lang="en-US" sz="1600" i="1" baseline="0" dirty="0"/>
                        <a:t> do you want to be on that measure?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What data do I need?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Who will give me that data?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How</a:t>
                      </a:r>
                      <a:r>
                        <a:rPr lang="en-US" sz="1600" i="1" baseline="0" dirty="0"/>
                        <a:t> will I get that data?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When will this be completed?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00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Evaluation Planning Tool Stacie Toal, 2015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Planning Tool</dc:title>
  <dc:creator>Stacie</dc:creator>
  <cp:lastModifiedBy>Karen</cp:lastModifiedBy>
  <cp:revision>2</cp:revision>
  <dcterms:created xsi:type="dcterms:W3CDTF">2014-12-19T16:12:25Z</dcterms:created>
  <dcterms:modified xsi:type="dcterms:W3CDTF">2018-01-18T11:44:45Z</dcterms:modified>
</cp:coreProperties>
</file>